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369" r:id="rId3"/>
    <p:sldId id="370" r:id="rId4"/>
    <p:sldId id="385" r:id="rId5"/>
    <p:sldId id="371" r:id="rId6"/>
    <p:sldId id="372" r:id="rId7"/>
    <p:sldId id="400" r:id="rId8"/>
    <p:sldId id="401" r:id="rId9"/>
    <p:sldId id="402" r:id="rId10"/>
    <p:sldId id="373" r:id="rId11"/>
    <p:sldId id="374" r:id="rId12"/>
    <p:sldId id="375" r:id="rId13"/>
    <p:sldId id="376" r:id="rId14"/>
    <p:sldId id="380" r:id="rId15"/>
    <p:sldId id="392" r:id="rId16"/>
    <p:sldId id="379" r:id="rId17"/>
    <p:sldId id="381" r:id="rId18"/>
    <p:sldId id="382" r:id="rId19"/>
    <p:sldId id="383" r:id="rId20"/>
    <p:sldId id="384" r:id="rId21"/>
    <p:sldId id="393" r:id="rId22"/>
    <p:sldId id="394" r:id="rId23"/>
    <p:sldId id="403" r:id="rId24"/>
    <p:sldId id="404" r:id="rId25"/>
    <p:sldId id="405" r:id="rId26"/>
    <p:sldId id="406" r:id="rId27"/>
    <p:sldId id="386" r:id="rId28"/>
    <p:sldId id="397" r:id="rId29"/>
    <p:sldId id="387" r:id="rId30"/>
    <p:sldId id="388" r:id="rId31"/>
    <p:sldId id="396" r:id="rId32"/>
    <p:sldId id="389" r:id="rId33"/>
    <p:sldId id="398" r:id="rId34"/>
    <p:sldId id="390" r:id="rId35"/>
    <p:sldId id="391" r:id="rId36"/>
    <p:sldId id="395" r:id="rId37"/>
    <p:sldId id="399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092" autoAdjust="0"/>
  </p:normalViewPr>
  <p:slideViewPr>
    <p:cSldViewPr>
      <p:cViewPr varScale="1">
        <p:scale>
          <a:sx n="82" d="100"/>
          <a:sy n="82" d="100"/>
        </p:scale>
        <p:origin x="1286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6" y="2667615"/>
            <a:ext cx="7683303" cy="478904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81B4-D91A-4578-85B3-829E63FCFE17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2144688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91044"/>
            <a:ext cx="2144688" cy="486181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5400000">
            <a:off x="1333915" y="2721729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704594" y="2721730"/>
            <a:ext cx="432048" cy="3706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7542-37E5-48F2-BAE7-80CC6B0EB6A3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F174-B5AC-4A98-B673-0BE8126D3F27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DEC8-1339-42E8-9704-2977280C2FD3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DC76-A282-4817-B790-197F054E1215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AA6C-13D8-43E4-90F0-E6C88A2B9F16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B03B-20CC-436E-8601-C933C6C1F4A6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A15D-8B08-482F-AB47-E416EC355EB6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D7F8-7B64-44F8-A411-CBD22F28CBFF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BD9B-2BB6-4D1F-BCB4-1E48829C93C3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4C48-0CD7-40EB-BE64-BBF4DB8C56AF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BCB4-B68B-4638-8167-F4BDC0A30DA1}" type="datetime1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381328"/>
            <a:ext cx="9945555" cy="47667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906000" cy="836712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18256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953107"/>
            <a:ext cx="654360" cy="6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bg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member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258695" cy="1226567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10-1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MVC </a:t>
            </a:r>
            <a:r>
              <a:rPr lang="ko-KR" altLang="en-US" b="1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애플리케이션</a:t>
            </a:r>
            <a:endParaRPr lang="ko-KR" altLang="en-US" b="1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22697" y="2670822"/>
            <a:ext cx="7683303" cy="504055"/>
          </a:xfrm>
          <a:solidFill>
            <a:schemeClr val="accent5">
              <a:lumMod val="75000"/>
            </a:schemeClr>
          </a:solidFill>
        </p:spPr>
        <p:txBody>
          <a:bodyPr anchor="ctr" anchorCtr="0">
            <a:noAutofit/>
          </a:bodyPr>
          <a:lstStyle/>
          <a:p>
            <a:pPr algn="l"/>
            <a:r>
              <a:rPr lang="en-US" altLang="ko-KR" sz="2000" i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i="1" dirty="0" smtClean="0">
                <a:solidFill>
                  <a:schemeClr val="bg1"/>
                </a:solidFill>
              </a:rPr>
              <a:t>회원 관리</a:t>
            </a:r>
            <a:endParaRPr lang="ko-KR" altLang="en-US" sz="1600" i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AutoShape 5" descr="C++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JSP] sendRedirect() 메소드로 파라미터 값을 받아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3" y="364502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24744"/>
            <a:ext cx="7865187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41232" y="1628800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MembeDAO.java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13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24744"/>
            <a:ext cx="6963441" cy="51247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5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49490"/>
            <a:ext cx="6696744" cy="5300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83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5" y="1196752"/>
            <a:ext cx="8640960" cy="43643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0" y="1052736"/>
            <a:ext cx="91450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커맨드</a:t>
            </a:r>
            <a:r>
              <a:rPr lang="en-US" altLang="ko-KR" sz="2000" b="1" dirty="0"/>
              <a:t>(command</a:t>
            </a:r>
            <a:r>
              <a:rPr lang="en-US" altLang="ko-KR" sz="2000" b="1" dirty="0" smtClean="0"/>
              <a:t>) </a:t>
            </a:r>
            <a:r>
              <a:rPr lang="ko-KR" altLang="en-US" sz="2000" b="1" dirty="0" smtClean="0"/>
              <a:t>패턴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컨트롤러가 브라우저로부터 어떤 요청을 받았는지 알아내고 그 요청에 대해 해당하는 모델을 선택하여 작업을 요청해야 하는데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이역할을</a:t>
            </a:r>
            <a:r>
              <a:rPr lang="ko-KR" altLang="en-US" dirty="0" smtClean="0"/>
              <a:t> 하는 방법을 커맨드 패턴이라 한다</a:t>
            </a:r>
            <a:endParaRPr lang="en-US" altLang="ko-KR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8624" y="2362429"/>
            <a:ext cx="5472608" cy="4086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/>
                  </a:solidFill>
                </a:ln>
                <a:hlinkClick r:id="rId2"/>
              </a:rPr>
              <a:t>http://localhost:8080/member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</a:rPr>
              <a:t>List.do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4568" y="2852936"/>
            <a:ext cx="8280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/listMember.do: </a:t>
            </a:r>
            <a:r>
              <a:rPr lang="ko-KR" altLang="en-US" dirty="0"/>
              <a:t>첫</a:t>
            </a:r>
            <a:r>
              <a:rPr lang="ko-KR" altLang="en-US" dirty="0" smtClean="0"/>
              <a:t> 번째 단계의 요청은 회원 기능 중 회원 조회를 의미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4568" y="3645024"/>
            <a:ext cx="8280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순서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회원 정보 추가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브라우저에서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로 서버에 요청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MemberController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getPathInfo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 이용해 요청명인 </a:t>
            </a:r>
            <a:r>
              <a:rPr lang="en-US" altLang="ko-KR" sz="1600" dirty="0" smtClean="0"/>
              <a:t>/addMember.do</a:t>
            </a:r>
            <a:r>
              <a:rPr lang="ko-KR" altLang="en-US" sz="1600" dirty="0" smtClean="0"/>
              <a:t>를 받아옴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/>
              <a:t>요청명에</a:t>
            </a:r>
            <a:r>
              <a:rPr lang="ko-KR" altLang="en-US" sz="1600" dirty="0" smtClean="0"/>
              <a:t> 대해 </a:t>
            </a:r>
            <a:r>
              <a:rPr lang="en-US" altLang="ko-KR" sz="1600" dirty="0" err="1" smtClean="0"/>
              <a:t>MemberDAO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메서드를</a:t>
            </a:r>
            <a:r>
              <a:rPr lang="ko-KR" altLang="en-US" sz="1600" dirty="0" smtClean="0"/>
              <a:t> 호출한다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addMember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메서드에서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문으로 테이블에 회원 정보를 추가한다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1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156682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MainController.java -&gt;</a:t>
            </a:r>
            <a:r>
              <a:rPr lang="ko-KR" altLang="en-US" sz="2000" b="1" dirty="0" err="1" smtClean="0"/>
              <a:t>애너테이션</a:t>
            </a:r>
            <a:r>
              <a:rPr lang="en-US" altLang="ko-KR" sz="2000" b="1" dirty="0" smtClean="0"/>
              <a:t>(@)</a:t>
            </a:r>
            <a:r>
              <a:rPr lang="ko-KR" altLang="en-US" sz="2000" b="1" dirty="0" smtClean="0"/>
              <a:t>을 이용한 </a:t>
            </a:r>
            <a:r>
              <a:rPr lang="ko-KR" altLang="en-US" sz="2000" b="1" dirty="0" err="1" smtClean="0"/>
              <a:t>서블릿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매핑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2" y="1844824"/>
            <a:ext cx="9052910" cy="3214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3" y="1401904"/>
            <a:ext cx="9152413" cy="4054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2"/>
          <a:stretch/>
        </p:blipFill>
        <p:spPr>
          <a:xfrm>
            <a:off x="6249144" y="3861048"/>
            <a:ext cx="3396901" cy="1944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56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24744"/>
            <a:ext cx="6757683" cy="50431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75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24744"/>
            <a:ext cx="6790008" cy="4663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79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196752"/>
            <a:ext cx="7658764" cy="48467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2782697" y="1703131"/>
            <a:ext cx="3898495" cy="12700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MVC </a:t>
            </a:r>
            <a:r>
              <a:rPr lang="ko-KR" altLang="en-US" sz="2000" b="1" dirty="0" smtClean="0"/>
              <a:t>구성 요소와 기능</a:t>
            </a:r>
            <a:endParaRPr lang="en-US" altLang="ko-KR" sz="2000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14" name="원통 13"/>
          <p:cNvSpPr/>
          <p:nvPr/>
        </p:nvSpPr>
        <p:spPr>
          <a:xfrm>
            <a:off x="7215096" y="1775138"/>
            <a:ext cx="1698344" cy="66745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데이터베이스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545" y="1919154"/>
            <a:ext cx="1440160" cy="5763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클라이언트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52800" y="1775138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컨트롤</a:t>
            </a:r>
            <a:r>
              <a:rPr lang="ko-KR" altLang="en-US" sz="1400" dirty="0">
                <a:solidFill>
                  <a:schemeClr val="tx1"/>
                </a:solidFill>
              </a:rPr>
              <a:t>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95344" y="2495218"/>
            <a:ext cx="1300125" cy="40591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37051" y="1847147"/>
            <a:ext cx="1300125" cy="4259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모</a:t>
            </a:r>
            <a:r>
              <a:rPr lang="ko-KR" altLang="en-US" sz="1400" dirty="0">
                <a:solidFill>
                  <a:schemeClr val="tx1"/>
                </a:solidFill>
              </a:rPr>
              <a:t>델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626621" y="2135178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2378714" y="2195953"/>
            <a:ext cx="774086" cy="2233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360713" y="2063170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8945" y="1991162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626621" y="1991162"/>
            <a:ext cx="558627" cy="7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90678" y="2207186"/>
            <a:ext cx="0" cy="28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58569" y="24425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웹서버</a:t>
            </a:r>
            <a:endParaRPr lang="ko-KR" altLang="en-US" sz="16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452925" y="2135178"/>
            <a:ext cx="72007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31868" y="177513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요청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31868" y="235400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응답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555" y="2999274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Controller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서블릿이</a:t>
            </a:r>
            <a:r>
              <a:rPr lang="ko-KR" altLang="en-US" sz="1600" dirty="0" smtClean="0"/>
              <a:t> 컨트롤러의 역할을 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클라이언트의 요청을 분석한다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요청에 대해서 필요한 모델을 호출한다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보여주기 위해 </a:t>
            </a:r>
            <a:r>
              <a:rPr lang="en-US" altLang="ko-KR" sz="1600" dirty="0" err="1" smtClean="0"/>
              <a:t>jsp</a:t>
            </a:r>
            <a:r>
              <a:rPr lang="ko-KR" altLang="en-US" sz="1600" dirty="0" smtClean="0"/>
              <a:t>를 선택한다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938555" y="443943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Model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데이터베이스 연동과 같은 비즈니스 </a:t>
            </a:r>
            <a:r>
              <a:rPr lang="ko-KR" altLang="en-US" sz="1600" dirty="0" err="1" smtClean="0"/>
              <a:t>로직을</a:t>
            </a:r>
            <a:r>
              <a:rPr lang="ko-KR" altLang="en-US" sz="1600" dirty="0" smtClean="0"/>
              <a:t> 수행한다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DTO(VO)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DAO</a:t>
            </a:r>
            <a:r>
              <a:rPr lang="ko-KR" altLang="en-US" sz="1600" dirty="0" smtClean="0"/>
              <a:t>클래스로 이루어져 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8555" y="5375538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JSP</a:t>
            </a:r>
            <a:r>
              <a:rPr lang="ko-KR" altLang="en-US" sz="1600" dirty="0" smtClean="0"/>
              <a:t>가 화면 기능을 담당한다</a:t>
            </a:r>
            <a:r>
              <a:rPr lang="en-US" altLang="ko-KR" sz="1600" dirty="0" smtClean="0"/>
              <a:t>..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Model</a:t>
            </a:r>
            <a:r>
              <a:rPr lang="ko-KR" altLang="en-US" sz="1600" dirty="0" smtClean="0"/>
              <a:t>에서 처리한 결과를 화면에 표시한다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096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index.jsp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9" y="1600041"/>
            <a:ext cx="8093141" cy="36579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83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7" y="1124744"/>
            <a:ext cx="7411865" cy="5019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header.jsp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032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85248" y="1556792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footer.jsp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132856"/>
            <a:ext cx="5372566" cy="1958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8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196752"/>
            <a:ext cx="9358686" cy="4503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89304" y="1484784"/>
            <a:ext cx="212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4870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052736"/>
            <a:ext cx="8215072" cy="49305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58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0" y="1287594"/>
            <a:ext cx="9457240" cy="42828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61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268760"/>
            <a:ext cx="9602032" cy="45114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340768"/>
            <a:ext cx="6153956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1136576" y="1268760"/>
            <a:ext cx="7395878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5208" y="2060848"/>
            <a:ext cx="28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 </a:t>
            </a:r>
            <a:r>
              <a:rPr lang="en-US" altLang="ko-KR" sz="2000" b="1" dirty="0" err="1" smtClean="0"/>
              <a:t>memberList.jsp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3" y="1052736"/>
            <a:ext cx="873926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6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196752"/>
            <a:ext cx="7730779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49" y="1348559"/>
            <a:ext cx="4168501" cy="4160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55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052736"/>
            <a:ext cx="6833076" cy="5112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17524" y="1700808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en-US" altLang="ko-KR" sz="2000" b="1" dirty="0" err="1" smtClean="0"/>
              <a:t>memberForm.jsp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9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9" y="1052736"/>
            <a:ext cx="8382171" cy="4938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2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196752"/>
            <a:ext cx="5265876" cy="4320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8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582461"/>
            <a:ext cx="9417496" cy="39973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345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memberView.jsp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" y="1268760"/>
            <a:ext cx="9057456" cy="45594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44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412776"/>
            <a:ext cx="5243014" cy="3787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24744"/>
            <a:ext cx="6425444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81193" y="155679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loginForm.jsp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243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052736"/>
            <a:ext cx="5082375" cy="512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84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4653136"/>
            <a:ext cx="7631080" cy="1257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340768"/>
            <a:ext cx="7631080" cy="3040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09185" y="22048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memberForm.jsp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76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77" y="1124744"/>
            <a:ext cx="3033023" cy="4900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49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79" y="1257112"/>
            <a:ext cx="7171041" cy="4343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38420" y="24928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validation.js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33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가입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유효성 검사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462869"/>
            <a:ext cx="7864522" cy="39322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5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11900"/>
          <a:stretch/>
        </p:blipFill>
        <p:spPr>
          <a:xfrm>
            <a:off x="560512" y="1700808"/>
            <a:ext cx="4248473" cy="3330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1696443"/>
            <a:ext cx="4104456" cy="3334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976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052736"/>
            <a:ext cx="5400600" cy="5040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80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132856"/>
            <a:ext cx="7881745" cy="1800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45088" y="14847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server/tomcat-users.xml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9729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5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목록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052736"/>
            <a:ext cx="7327291" cy="51151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5328" y="17728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web.xml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27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9"/>
          <a:stretch/>
        </p:blipFill>
        <p:spPr>
          <a:xfrm>
            <a:off x="620654" y="1484784"/>
            <a:ext cx="8664691" cy="4371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89304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adminLogin.jsp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695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988840"/>
            <a:ext cx="7110076" cy="2690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4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132856"/>
            <a:ext cx="7552074" cy="119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25208" y="15567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loginFailed.jsp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73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268760"/>
            <a:ext cx="5770393" cy="47324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2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2521" y="1052736"/>
            <a:ext cx="9001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구축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b="1" dirty="0" smtClean="0"/>
              <a:t>    </a:t>
            </a:r>
            <a:r>
              <a:rPr lang="ko-KR" altLang="en-US" b="1" dirty="0" err="1" smtClean="0"/>
              <a:t>오라클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HR DB &gt; </a:t>
            </a:r>
            <a:r>
              <a:rPr lang="en-US" altLang="ko-KR" b="1" dirty="0" err="1" smtClean="0"/>
              <a:t>t_member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생성 </a:t>
            </a:r>
            <a:endParaRPr lang="en-US" altLang="ko-KR" b="1" dirty="0" smtClean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5328592" cy="2713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0" y="2217315"/>
            <a:ext cx="7620660" cy="24233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75098" y="16288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memberList.jsp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695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46" y="1916832"/>
            <a:ext cx="7132938" cy="35588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65168" y="133155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memberDAO.java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420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530465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페이지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회원 삭제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5168" y="133155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MainController.java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15" y="1916832"/>
            <a:ext cx="7099799" cy="187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12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45678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나의 정보 메뉴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340768"/>
            <a:ext cx="6352529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7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/>
              <a:t>나의 정보 메뉴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528" y="134076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 로그인후 </a:t>
            </a:r>
            <a:r>
              <a:rPr lang="en-US" altLang="ko-KR" dirty="0" smtClean="0"/>
              <a:t>[</a:t>
            </a:r>
            <a:r>
              <a:rPr lang="ko-KR" altLang="en-US" dirty="0" smtClean="0"/>
              <a:t>나의 정보</a:t>
            </a:r>
            <a:r>
              <a:rPr lang="en-US" altLang="ko-KR" dirty="0" smtClean="0"/>
              <a:t>]</a:t>
            </a:r>
            <a:r>
              <a:rPr lang="ko-KR" altLang="en-US" dirty="0" smtClean="0"/>
              <a:t> 메뉴를 만들고 </a:t>
            </a:r>
            <a:r>
              <a:rPr lang="en-US" altLang="ko-KR" dirty="0" err="1" smtClean="0"/>
              <a:t>memberView.jsp</a:t>
            </a:r>
            <a:r>
              <a:rPr lang="ko-KR" altLang="en-US" dirty="0" smtClean="0"/>
              <a:t>를 연결하세요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8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399658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1428192"/>
            <a:ext cx="3827834" cy="4060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V="1">
            <a:off x="3008784" y="3933056"/>
            <a:ext cx="244827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609184" y="4653136"/>
            <a:ext cx="17281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0552" y="1412776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회원 목록 페이지에 이벤트 배너를 만드시오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: bronx.png)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 smtClean="0"/>
              <a:t>memberEvent.jsp</a:t>
            </a:r>
            <a:r>
              <a:rPr lang="ko-KR" altLang="en-US" dirty="0" smtClean="0"/>
              <a:t>를 만드시오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이벤트 배너 링크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memberEvent.do</a:t>
            </a:r>
            <a:r>
              <a:rPr lang="ko-KR" altLang="en-US" dirty="0" smtClean="0"/>
              <a:t>로 하시오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추첨 소스 코드는 </a:t>
            </a:r>
            <a:r>
              <a:rPr lang="en-US" altLang="ko-KR" dirty="0" smtClean="0"/>
              <a:t>event.js</a:t>
            </a:r>
            <a:r>
              <a:rPr lang="ko-KR" altLang="en-US" dirty="0" smtClean="0"/>
              <a:t>로 작성하시오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당첨인원은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명임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s</a:t>
            </a:r>
            <a:r>
              <a:rPr lang="en-US" altLang="ko-KR" dirty="0" smtClean="0"/>
              <a:t>tyle.css</a:t>
            </a:r>
            <a:r>
              <a:rPr lang="ko-KR" altLang="en-US" dirty="0" smtClean="0"/>
              <a:t>에 디자인 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1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0" y="44624"/>
            <a:ext cx="6528792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실습 문제 </a:t>
            </a:r>
            <a:r>
              <a:rPr lang="en-US" altLang="ko-KR" dirty="0"/>
              <a:t>– </a:t>
            </a:r>
            <a:r>
              <a:rPr lang="ko-KR" altLang="en-US" dirty="0" smtClean="0"/>
              <a:t>이벤트 페이지 만들기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9" y="1958212"/>
            <a:ext cx="7856901" cy="2941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06615" y="141277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memberEvent.jsp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6871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268760"/>
            <a:ext cx="4060114" cy="4690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89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1" y="1710541"/>
            <a:ext cx="8519898" cy="3436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0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4462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회원 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124744"/>
            <a:ext cx="5527407" cy="47253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15" y="2060848"/>
            <a:ext cx="4391354" cy="389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825208" y="1403085"/>
            <a:ext cx="252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Member.java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41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24744"/>
            <a:ext cx="7592319" cy="4968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6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1119200" y="2207609"/>
            <a:ext cx="7503991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0" y="1052736"/>
            <a:ext cx="5730737" cy="929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2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1" y="-18256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5"/>
          <p:cNvSpPr txBox="1">
            <a:spLocks/>
          </p:cNvSpPr>
          <p:nvPr/>
        </p:nvSpPr>
        <p:spPr>
          <a:xfrm>
            <a:off x="152401" y="-27384"/>
            <a:ext cx="5079014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중복 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52736"/>
            <a:ext cx="8743253" cy="47525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28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/>
              <a:t>JDBCUtil</a:t>
            </a:r>
            <a:r>
              <a:rPr lang="en-US" altLang="ko-KR" dirty="0"/>
              <a:t> –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연결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40768"/>
            <a:ext cx="9309957" cy="4154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8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 종료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196752"/>
            <a:ext cx="6774768" cy="4656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47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5"/>
          <p:cNvSpPr txBox="1">
            <a:spLocks/>
          </p:cNvSpPr>
          <p:nvPr/>
        </p:nvSpPr>
        <p:spPr>
          <a:xfrm>
            <a:off x="0" y="-27384"/>
            <a:ext cx="6897216" cy="854968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JDBCUtil</a:t>
            </a:r>
            <a:r>
              <a:rPr lang="en-US" altLang="ko-KR" dirty="0" smtClean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연결 종료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908721"/>
            <a:ext cx="6696744" cy="53560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8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11028</TotalTime>
  <Words>686</Words>
  <Application>Microsoft Office PowerPoint</Application>
  <PresentationFormat>A4 용지(210x297mm)</PresentationFormat>
  <Paragraphs>181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HY헤드라인M</vt:lpstr>
      <vt:lpstr>맑은 고딕</vt:lpstr>
      <vt:lpstr>휴먼모음T</vt:lpstr>
      <vt:lpstr>휴먼엑스포</vt:lpstr>
      <vt:lpstr>Arial</vt:lpstr>
      <vt:lpstr>Wingdings</vt:lpstr>
      <vt:lpstr>Office 테마</vt:lpstr>
      <vt:lpstr>10-1장. MVC 웹 애플리케이션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711</cp:revision>
  <dcterms:created xsi:type="dcterms:W3CDTF">2019-03-04T02:36:55Z</dcterms:created>
  <dcterms:modified xsi:type="dcterms:W3CDTF">2023-06-15T22:37:30Z</dcterms:modified>
</cp:coreProperties>
</file>